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80" r:id="rId7"/>
    <p:sldId id="281" r:id="rId8"/>
    <p:sldId id="282" r:id="rId9"/>
    <p:sldId id="283" r:id="rId10"/>
    <p:sldId id="284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>
                <a:solidFill>
                  <a:schemeClr val="dk1"/>
                </a:solidFill>
              </a:rPr>
              <a:t>CLASS VIII CH2</a:t>
            </a:r>
            <a:endParaRPr lang="en-US" sz="32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LONG QUESTIONS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0A73F9-CB00-6B2C-3FA1-EB285D63D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" y="1611196"/>
            <a:ext cx="10842378" cy="501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9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437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Recapitulation of whole chapter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Fill in the blanks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True/false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MCQS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Long questions.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Inserting and Deleting fields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19FCD-9C0B-7A68-0F47-D0CDC0F22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0F02FC-0CC1-6BE5-5DF2-954762AB0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651814" y="-1413480"/>
            <a:ext cx="4988955" cy="10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3DC15D-0D38-DABE-A7D7-DD1AE14F4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EA7818-2633-39A1-E462-7DA994D69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509015" y="-1256507"/>
            <a:ext cx="5173969" cy="1051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E31C7-E8F8-CF36-D99F-0EC077E16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39027" y="-1812358"/>
            <a:ext cx="5111015" cy="1071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233D40-7676-42EF-4E6E-D4EB85C6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952902"/>
            <a:ext cx="10278979" cy="505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9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32DDE0-45CC-0591-CA8F-9C196E47F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70284" y="-1395062"/>
            <a:ext cx="4739940" cy="1040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8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155CC6-EB89-B5FB-52A5-86CE7019C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" y="1285457"/>
            <a:ext cx="11015632" cy="531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5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LONG QUESTIONS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AB85DC-5E05-3D25-B0B1-A8178CA8A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22440" y="-1523206"/>
            <a:ext cx="4680520" cy="1104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5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45</Words>
  <Application>Microsoft Office PowerPoint</Application>
  <PresentationFormat>Widescreen</PresentationFormat>
  <Paragraphs>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COMPUTER LANGUAGES</vt:lpstr>
      <vt:lpstr>LEARNING OUTCOME</vt:lpstr>
      <vt:lpstr>Inserting and Deleting fields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LONG QUESTIONS</vt:lpstr>
      <vt:lpstr>LONG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54</cp:revision>
  <dcterms:created xsi:type="dcterms:W3CDTF">2021-12-05T13:26:37Z</dcterms:created>
  <dcterms:modified xsi:type="dcterms:W3CDTF">2022-05-03T15:56:33Z</dcterms:modified>
</cp:coreProperties>
</file>